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3" r:id="rId4"/>
    <p:sldId id="273" r:id="rId5"/>
    <p:sldId id="269" r:id="rId6"/>
    <p:sldId id="276" r:id="rId7"/>
    <p:sldId id="274" r:id="rId8"/>
    <p:sldId id="275" r:id="rId9"/>
    <p:sldId id="270" r:id="rId10"/>
    <p:sldId id="271" r:id="rId11"/>
    <p:sldId id="267" r:id="rId12"/>
    <p:sldId id="272" r:id="rId13"/>
  </p:sldIdLst>
  <p:sldSz cx="6858000" cy="9144000" type="screen4x3"/>
  <p:notesSz cx="6858000" cy="9144000"/>
  <p:custDataLst>
    <p:tags r:id="rId1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hyperlink" Target="&#31532;70&#35838;%20%20&#35835;&#24515;&#26415;(&#23436;&#25972;).cpp" TargetMode="External"/><Relationship Id="rId5" Type="http://schemas.openxmlformats.org/officeDocument/2006/relationships/hyperlink" Target="&#31532;70&#35838;%20%20&#35835;&#24515;&#26415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7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696145" y="3203848"/>
            <a:ext cx="2031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70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读心术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2776" y="6434161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656594" y="6390121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656594" y="70833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785424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76872" y="2987824"/>
            <a:ext cx="4095750" cy="112127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试编一个读心术猜数程序。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0768" y="2483768"/>
          <a:ext cx="4896520" cy="518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771"/>
                <a:gridCol w="2777749"/>
              </a:tblGrid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十进制数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二进制数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143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0768" y="2483768"/>
          <a:ext cx="4896520" cy="518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771"/>
                <a:gridCol w="2777749"/>
              </a:tblGrid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十进制数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二进制数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143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994890" y="3131840"/>
            <a:ext cx="324605" cy="453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0768" y="2483768"/>
          <a:ext cx="4896520" cy="518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771"/>
                <a:gridCol w="2777749"/>
              </a:tblGrid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十进制数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二进制数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143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725144" y="3131840"/>
            <a:ext cx="324605" cy="453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0768" y="2483768"/>
          <a:ext cx="4896520" cy="518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771"/>
                <a:gridCol w="2777749"/>
              </a:tblGrid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十进制数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</a:rPr>
                        <a:t>二进制数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0  1  1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3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1  0  1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721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143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1  1  1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400539" y="3131840"/>
            <a:ext cx="324605" cy="453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808" y="1907704"/>
            <a:ext cx="3743325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89986" y="2830655"/>
            <a:ext cx="76572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system("pause");</a:t>
            </a:r>
            <a:endParaRPr lang="en-US" altLang="zh-CN" sz="4800">
              <a:latin typeface="Consolas" panose="020B0609020204030204" pitchFamily="49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6279" y="4427984"/>
            <a:ext cx="54696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800" kern="10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kern="10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system("cls"); </a:t>
            </a:r>
            <a:endParaRPr lang="zh-CN" altLang="en-US" sz="48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3" name="syste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2607" y="2000958"/>
            <a:ext cx="609600" cy="609600"/>
          </a:xfrm>
          <a:prstGeom prst="rect">
            <a:avLst/>
          </a:prstGeom>
        </p:spPr>
      </p:pic>
      <p:pic>
        <p:nvPicPr>
          <p:cNvPr id="4" name="pause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0581" y="206432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PP_MARK_KEY" val="b7800453-239a-4099-87b2-4419a884f15e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WPS 演示</Application>
  <PresentationFormat>全屏显示(4:3)</PresentationFormat>
  <Paragraphs>151</Paragraphs>
  <Slides>11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Consolas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66</cp:revision>
  <dcterms:created xsi:type="dcterms:W3CDTF">2017-03-13T11:27:00Z</dcterms:created>
  <dcterms:modified xsi:type="dcterms:W3CDTF">2023-03-31T09:36:44Z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9E68C36D77E14329BAEFA0D09259F77D_12</vt:lpwstr>
  </property>
  <property fmtid="{D5CDD505-2E9C-101B-9397-08002B2CF9AE}" pid="3" name="KSOProductBuildVer">
    <vt:lpwstr>2052-11.1.0.14036</vt:lpwstr>
  </property>
</Properties>
</file>